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3"/>
    <p:sldId id="257" r:id="rId4"/>
    <p:sldId id="259" r:id="rId5"/>
    <p:sldId id="287" r:id="rId6"/>
    <p:sldId id="266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B41"/>
    <a:srgbClr val="F1F1F1"/>
    <a:srgbClr val="ED4022"/>
    <a:srgbClr val="1B2F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69" y="5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jpe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EDEB-74DD-4590-ADB0-3BDFBC7AA6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5043DD-9C8A-432D-8FD9-15B0804A3EB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485DF-3FAB-45E9-A642-7745AB3E3A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BAE56-5081-45C8-9882-C35F39B69EB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tags" Target="../tags/tag9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40874" y="2480149"/>
            <a:ext cx="4700890" cy="199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>
                <a:solidFill>
                  <a:srgbClr val="002B4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2019</a:t>
            </a:r>
            <a:endParaRPr lang="en-US" altLang="zh-CN" sz="8000" dirty="0">
              <a:solidFill>
                <a:srgbClr val="002B4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r>
              <a:rPr lang="en-US" altLang="zh-CN" sz="4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Android </a:t>
            </a:r>
            <a:r>
              <a:rPr lang="zh-CN" altLang="en-US" sz="4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课设</a:t>
            </a:r>
            <a:endParaRPr lang="zh-CN" altLang="en-US" sz="4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40874" y="4605925"/>
            <a:ext cx="320751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Fresh business general template</a:t>
            </a:r>
            <a:endParaRPr lang="en-US" altLang="zh-CN" sz="105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Applicable to enterprise introduction, summary report, sales marketing, chart data</a:t>
            </a:r>
            <a:endParaRPr lang="zh-CN" altLang="en-US" sz="105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PA_Line 15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3459637" y="0"/>
            <a:ext cx="7651028" cy="6860440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PA_Line 16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8045145" y="-179684"/>
            <a:ext cx="4011737" cy="704012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PA_Line 17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517715" y="-37707"/>
            <a:ext cx="10674284" cy="4949588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PA_Line 18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 flipV="1">
            <a:off x="9747262" y="-179684"/>
            <a:ext cx="1891058" cy="7033554"/>
          </a:xfrm>
          <a:prstGeom prst="line">
            <a:avLst/>
          </a:prstGeom>
          <a:noFill/>
          <a:ln w="7938" cap="flat">
            <a:solidFill>
              <a:srgbClr val="002B4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PA_椭圆 1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105344" y="1710670"/>
            <a:ext cx="100222" cy="100222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PA_椭圆 2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0435706" y="4050757"/>
            <a:ext cx="100222" cy="100222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PA_任意多边形 5"/>
          <p:cNvSpPr/>
          <p:nvPr>
            <p:custDataLst>
              <p:tags r:id="rId7"/>
            </p:custDataLst>
          </p:nvPr>
        </p:nvSpPr>
        <p:spPr bwMode="auto">
          <a:xfrm>
            <a:off x="9257122" y="0"/>
            <a:ext cx="2926691" cy="4911881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rgbClr val="00183C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PA_椭圆 1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847630" y="2860740"/>
            <a:ext cx="100222" cy="100222"/>
          </a:xfrm>
          <a:prstGeom prst="ellipse">
            <a:avLst/>
          </a:prstGeom>
          <a:solidFill>
            <a:srgbClr val="002B4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flipH="1">
            <a:off x="545493" y="-179684"/>
            <a:ext cx="3196202" cy="7130016"/>
            <a:chOff x="8442118" y="-179684"/>
            <a:chExt cx="3196202" cy="7130016"/>
          </a:xfrm>
        </p:grpSpPr>
        <p:sp>
          <p:nvSpPr>
            <p:cNvPr id="5" name="Line 16"/>
            <p:cNvSpPr>
              <a:spLocks noChangeShapeType="1"/>
            </p:cNvSpPr>
            <p:nvPr/>
          </p:nvSpPr>
          <p:spPr bwMode="auto">
            <a:xfrm>
              <a:off x="8442118" y="0"/>
              <a:ext cx="1966175" cy="6950332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Line 18"/>
            <p:cNvSpPr>
              <a:spLocks noChangeShapeType="1"/>
            </p:cNvSpPr>
            <p:nvPr/>
          </p:nvSpPr>
          <p:spPr bwMode="auto">
            <a:xfrm flipV="1">
              <a:off x="8442118" y="-179684"/>
              <a:ext cx="3196202" cy="7037684"/>
            </a:xfrm>
            <a:prstGeom prst="line">
              <a:avLst/>
            </a:prstGeom>
            <a:noFill/>
            <a:ln w="7938" cap="flat">
              <a:solidFill>
                <a:srgbClr val="002B4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7" name="Freeform 5"/>
          <p:cNvSpPr/>
          <p:nvPr/>
        </p:nvSpPr>
        <p:spPr bwMode="auto">
          <a:xfrm flipH="1" flipV="1">
            <a:off x="-2" y="254523"/>
            <a:ext cx="3054286" cy="6609201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rgbClr val="00183C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9307" y="2197894"/>
            <a:ext cx="175839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</a:t>
            </a:r>
            <a:endParaRPr lang="en-US" altLang="zh-CN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1"/>
          <p:cNvSpPr>
            <a:spLocks noChangeArrowheads="1"/>
          </p:cNvSpPr>
          <p:nvPr/>
        </p:nvSpPr>
        <p:spPr bwMode="auto">
          <a:xfrm>
            <a:off x="3599779" y="1139553"/>
            <a:ext cx="727831" cy="727831"/>
          </a:xfrm>
          <a:prstGeom prst="roundRect">
            <a:avLst/>
          </a:pr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TextBox 32"/>
          <p:cNvSpPr txBox="1">
            <a:spLocks noChangeArrowheads="1"/>
          </p:cNvSpPr>
          <p:nvPr/>
        </p:nvSpPr>
        <p:spPr bwMode="auto">
          <a:xfrm>
            <a:off x="3662972" y="1217728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>
                <a:solidFill>
                  <a:schemeClr val="bg1"/>
                </a:solidFill>
                <a:ea typeface="微软雅黑" panose="020B0503020204020204" pitchFamily="34" charset="-122"/>
              </a:rPr>
              <a:t>01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TextBox 76"/>
          <p:cNvSpPr txBox="1"/>
          <p:nvPr/>
        </p:nvSpPr>
        <p:spPr>
          <a:xfrm>
            <a:off x="4507844" y="1093257"/>
            <a:ext cx="7684156" cy="3539430"/>
          </a:xfrm>
          <a:prstGeom prst="rect">
            <a:avLst/>
          </a:prstGeom>
          <a:solidFill>
            <a:srgbClr val="F1F1F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16182671 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张婉怡</a:t>
            </a:r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主界面：</a:t>
            </a:r>
            <a:r>
              <a:rPr lang="en-US" altLang="zh-CN" sz="1600" dirty="0" err="1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MainActivity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类：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Feed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FeedResponse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err="1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PostVideoResponse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网络：</a:t>
            </a:r>
            <a:r>
              <a:rPr lang="en-US" altLang="zh-CN" sz="1600" dirty="0" err="1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MinidouyinService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RetrofitManager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获取和播放视频：</a:t>
            </a:r>
            <a:r>
              <a:rPr lang="en-US" altLang="zh-CN" sz="1600" dirty="0" err="1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PlayActivity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"/>
          <p:cNvSpPr>
            <a:spLocks noChangeArrowheads="1"/>
          </p:cNvSpPr>
          <p:nvPr/>
        </p:nvSpPr>
        <p:spPr bwMode="auto">
          <a:xfrm>
            <a:off x="3599779" y="3935338"/>
            <a:ext cx="727831" cy="727831"/>
          </a:xfrm>
          <a:prstGeom prst="roundRect">
            <a:avLst/>
          </a:pr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TextBox 32"/>
          <p:cNvSpPr txBox="1">
            <a:spLocks noChangeArrowheads="1"/>
          </p:cNvSpPr>
          <p:nvPr/>
        </p:nvSpPr>
        <p:spPr bwMode="auto">
          <a:xfrm>
            <a:off x="3662972" y="4013513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>
                <a:solidFill>
                  <a:schemeClr val="bg1"/>
                </a:solidFill>
                <a:ea typeface="微软雅黑" panose="020B0503020204020204" pitchFamily="34" charset="-122"/>
              </a:rPr>
              <a:t>02</a:t>
            </a:r>
            <a:endParaRPr lang="zh-CN" altLang="en-US" sz="3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TextBox 76"/>
          <p:cNvSpPr txBox="1"/>
          <p:nvPr/>
        </p:nvSpPr>
        <p:spPr>
          <a:xfrm>
            <a:off x="4507844" y="3935338"/>
            <a:ext cx="6140216" cy="1661993"/>
          </a:xfrm>
          <a:prstGeom prst="rect">
            <a:avLst/>
          </a:prstGeom>
          <a:solidFill>
            <a:srgbClr val="F1F1F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16182646 </a:t>
            </a:r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张慧慧</a:t>
            </a:r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视频上传和预览：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video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本地文件路径：</a:t>
            </a:r>
            <a:r>
              <a:rPr lang="en-US" altLang="zh-CN" sz="1600" dirty="0" err="1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ResourceUtils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/>
          <p:cNvSpPr txBox="1"/>
          <p:nvPr/>
        </p:nvSpPr>
        <p:spPr>
          <a:xfrm>
            <a:off x="443585" y="173615"/>
            <a:ext cx="3230880" cy="675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视频信息流列表显示和播放</a:t>
            </a:r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err="1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RecyclerView</a:t>
            </a:r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PlayActivity</a:t>
            </a:r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15" name="图片 14" descr="图片包含 猫, 就坐, 监视器, 室内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1131570"/>
            <a:ext cx="2050415" cy="3645535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138555" y="5186680"/>
            <a:ext cx="4606290" cy="2050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Glide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加载封面，点击封面进入播放界面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下方按钮：刷新、进入拍摄界面、上传视频</a:t>
            </a:r>
            <a:endParaRPr lang="zh-CN" altLang="en-US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显示作者、发布时间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下方进度条点击时出现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df51cf8587ec76f0c74df885c4ac1f09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458710" y="579120"/>
            <a:ext cx="2961640" cy="5288915"/>
          </a:xfrm>
          <a:prstGeom prst="rect">
            <a:avLst/>
          </a:prstGeom>
        </p:spPr>
      </p:pic>
      <p:pic>
        <p:nvPicPr>
          <p:cNvPr id="7" name="图片 6" descr="图片包含 室内, 屏幕&#10;&#10;描述已自动生成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485" y="1131570"/>
            <a:ext cx="2049780" cy="36455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/>
          <p:cNvSpPr txBox="1"/>
          <p:nvPr/>
        </p:nvSpPr>
        <p:spPr>
          <a:xfrm>
            <a:off x="443585" y="173615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预览和发布视频</a:t>
            </a:r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video</a:t>
            </a:r>
            <a:endParaRPr lang="en-US" altLang="zh-CN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61837" y="1754309"/>
            <a:ext cx="6096000" cy="169770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点击视频播放和暂停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可输入</a:t>
            </a:r>
            <a:r>
              <a:rPr lang="en-US" altLang="zh-CN" sz="1600" dirty="0" err="1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student_id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username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SELECT</a:t>
            </a: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选择视频和封面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上传和返回</a:t>
            </a:r>
            <a:endParaRPr lang="en-US" altLang="zh-CN" sz="16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Wingdings" panose="05000000000000000000" pitchFamily="2" charset="2"/>
              <a:buChar char="l"/>
            </a:pPr>
            <a:endParaRPr lang="en-US" altLang="zh-CN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099" y="402792"/>
            <a:ext cx="3314170" cy="5891857"/>
          </a:xfrm>
          <a:prstGeom prst="rect">
            <a:avLst/>
          </a:prstGeom>
        </p:spPr>
      </p:pic>
      <p:pic>
        <p:nvPicPr>
          <p:cNvPr id="8" name="图片 7" descr="图片包含 屏幕截图&#10;&#10;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7834" y="402792"/>
            <a:ext cx="3314169" cy="58918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/>
          <p:cNvSpPr txBox="1"/>
          <p:nvPr/>
        </p:nvSpPr>
        <p:spPr>
          <a:xfrm>
            <a:off x="443585" y="17361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zh-CN" altLang="en-US" sz="20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3585" y="507759"/>
            <a:ext cx="2797234" cy="290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1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 Text Here Add You Text Here</a:t>
            </a:r>
            <a:endParaRPr lang="en-US" altLang="zh-CN" sz="11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5"/>
          <p:cNvSpPr/>
          <p:nvPr/>
        </p:nvSpPr>
        <p:spPr bwMode="auto">
          <a:xfrm flipH="1">
            <a:off x="0" y="-13281"/>
            <a:ext cx="409433" cy="832147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517840" y="2026734"/>
            <a:ext cx="3459122" cy="1216882"/>
          </a:xfrm>
          <a:prstGeom prst="roundRect">
            <a:avLst/>
          </a:prstGeom>
          <a:noFill/>
          <a:ln w="19050" cmpd="sng">
            <a:solidFill>
              <a:srgbClr val="002B41"/>
            </a:solidFill>
            <a:prstDash val="solid"/>
            <a:round/>
            <a:headEnd type="none"/>
            <a:tailEnd type="none" w="med" len="med"/>
          </a:ln>
          <a:effectLst>
            <a:outerShdw blurRad="635000" dist="254000" dir="2700000" algn="ctr" rotWithShape="0">
              <a:srgbClr val="808080">
                <a:alpha val="2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i="0" u="none" strike="noStrike" kern="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1093964" y="2208714"/>
            <a:ext cx="876002" cy="876002"/>
          </a:xfrm>
          <a:prstGeom prst="roundRect">
            <a:avLst/>
          </a:pr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r>
              <a:rPr lang="en-US" altLang="zh-CN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85764" y="2027076"/>
            <a:ext cx="2798108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未实现一些创新点</a:t>
            </a:r>
            <a:endParaRPr lang="zh-CN" altLang="en-US" sz="1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不够美观</a:t>
            </a:r>
            <a:endParaRPr lang="en-US" altLang="zh-CN" sz="1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608455" y="2026734"/>
            <a:ext cx="3459122" cy="1216882"/>
          </a:xfrm>
          <a:prstGeom prst="roundRect">
            <a:avLst/>
          </a:prstGeom>
          <a:noFill/>
          <a:ln w="19050" cmpd="sng">
            <a:solidFill>
              <a:srgbClr val="002B41"/>
            </a:solidFill>
            <a:prstDash val="solid"/>
            <a:round/>
            <a:headEnd type="none"/>
            <a:tailEnd type="none" w="med" len="med"/>
          </a:ln>
          <a:effectLst>
            <a:outerShdw blurRad="635000" dist="254000" dir="2700000" algn="ctr" rotWithShape="0">
              <a:srgbClr val="808080">
                <a:alpha val="2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i="0" u="none" strike="noStrike" kern="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184579" y="2208714"/>
            <a:ext cx="876002" cy="876002"/>
          </a:xfrm>
          <a:prstGeom prst="roundRect">
            <a:avLst/>
          </a:pr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r>
              <a:rPr lang="en-US" altLang="zh-CN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165888" y="2272186"/>
            <a:ext cx="2950837" cy="458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加载时间较长，视频获取时间较长</a:t>
            </a:r>
            <a:endParaRPr lang="en-US" altLang="zh-CN" sz="1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 flipH="1">
            <a:off x="7169355" y="4146254"/>
            <a:ext cx="3459122" cy="1216882"/>
          </a:xfrm>
          <a:prstGeom prst="roundRect">
            <a:avLst/>
          </a:prstGeom>
          <a:noFill/>
          <a:ln w="19050" cmpd="sng">
            <a:solidFill>
              <a:srgbClr val="002B41"/>
            </a:solidFill>
            <a:prstDash val="solid"/>
            <a:round/>
            <a:headEnd type="none" w="med" len="med"/>
            <a:tailEnd type="oval"/>
          </a:ln>
          <a:effectLst>
            <a:outerShdw blurRad="635000" dist="254000" dir="2700000" algn="ctr" rotWithShape="0">
              <a:srgbClr val="808080">
                <a:alpha val="2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i="0" u="none" strike="noStrike" kern="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 flipH="1">
            <a:off x="10180907" y="4321161"/>
            <a:ext cx="876002" cy="876002"/>
          </a:xfrm>
          <a:prstGeom prst="roundRect">
            <a:avLst/>
          </a:pr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r>
              <a:rPr lang="en-US" altLang="zh-CN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 flipH="1">
            <a:off x="7578792" y="4540913"/>
            <a:ext cx="2798108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网络连接问题，</a:t>
            </a:r>
            <a:r>
              <a:rPr lang="en-US" altLang="zh-CN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</a:t>
            </a:r>
            <a:endParaRPr lang="en-US" altLang="zh-CN" sz="1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 flipH="1">
            <a:off x="2078740" y="4146254"/>
            <a:ext cx="3459122" cy="1216882"/>
          </a:xfrm>
          <a:prstGeom prst="roundRect">
            <a:avLst/>
          </a:prstGeom>
          <a:noFill/>
          <a:ln w="19050" cmpd="sng">
            <a:solidFill>
              <a:srgbClr val="002B41"/>
            </a:solidFill>
            <a:prstDash val="solid"/>
            <a:round/>
            <a:headEnd type="none" w="med" len="med"/>
            <a:tailEnd type="oval"/>
          </a:ln>
          <a:effectLst>
            <a:outerShdw blurRad="635000" dist="254000" dir="2700000" algn="ctr" rotWithShape="0">
              <a:srgbClr val="808080">
                <a:alpha val="2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i="0" u="none" strike="noStrike" kern="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 flipH="1">
            <a:off x="5090292" y="4321161"/>
            <a:ext cx="876002" cy="876002"/>
          </a:xfrm>
          <a:prstGeom prst="roundRect">
            <a:avLst/>
          </a:prstGeom>
          <a:solidFill>
            <a:srgbClr val="002B41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r>
              <a:rPr lang="en-US" altLang="zh-CN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 flipH="1">
            <a:off x="2185462" y="4391706"/>
            <a:ext cx="2798108" cy="458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dirty="0">
                <a:solidFill>
                  <a:srgbClr val="002B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上传时长视频超时</a:t>
            </a:r>
            <a:endParaRPr lang="en-US" altLang="zh-CN" sz="1400" dirty="0">
              <a:solidFill>
                <a:srgbClr val="002B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PA" val="v3.0.1"/>
</p:tagLst>
</file>

<file path=ppt/tags/tag4.xml><?xml version="1.0" encoding="utf-8"?>
<p:tagLst xmlns:p="http://schemas.openxmlformats.org/presentationml/2006/main">
  <p:tag name="PA" val="v3.0.1"/>
</p:tagLst>
</file>

<file path=ppt/tags/tag5.xml><?xml version="1.0" encoding="utf-8"?>
<p:tagLst xmlns:p="http://schemas.openxmlformats.org/presentationml/2006/main">
  <p:tag name="PA" val="v3.0.1"/>
</p:tagLst>
</file>

<file path=ppt/tags/tag6.xml><?xml version="1.0" encoding="utf-8"?>
<p:tagLst xmlns:p="http://schemas.openxmlformats.org/presentationml/2006/main">
  <p:tag name="PA" val="v3.0.1"/>
</p:tagLst>
</file>

<file path=ppt/tags/tag7.xml><?xml version="1.0" encoding="utf-8"?>
<p:tagLst xmlns:p="http://schemas.openxmlformats.org/presentationml/2006/main">
  <p:tag name="PA" val="v3.0.1"/>
</p:tagLst>
</file>

<file path=ppt/tags/tag8.xml><?xml version="1.0" encoding="utf-8"?>
<p:tagLst xmlns:p="http://schemas.openxmlformats.org/presentationml/2006/main">
  <p:tag name="PA" val="v3.0.1"/>
</p:tagLst>
</file>

<file path=ppt/tags/tag9.xml><?xml version="1.0" encoding="utf-8"?>
<p:tagLst xmlns:p="http://schemas.openxmlformats.org/presentationml/2006/main">
  <p:tag name="KSO_WM_MEDIACOVER_FLAG" val="1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572</Words>
  <Application>WPS 演示</Application>
  <PresentationFormat>宽屏</PresentationFormat>
  <Paragraphs>70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Arial</vt:lpstr>
      <vt:lpstr>宋体</vt:lpstr>
      <vt:lpstr>Wingdings</vt:lpstr>
      <vt:lpstr>Impact</vt:lpstr>
      <vt:lpstr>微软雅黑</vt:lpstr>
      <vt:lpstr>Calibri</vt:lpstr>
      <vt:lpstr>Arial Unicode MS</vt:lpstr>
      <vt:lpstr>Calibri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简洁几何</dc:title>
  <dc:creator>第一PPT</dc:creator>
  <cp:keywords>www.1ppt.com</cp:keywords>
  <dc:description>http://www.ypppt.com/</dc:description>
  <cp:lastModifiedBy>qzuser</cp:lastModifiedBy>
  <cp:revision>31</cp:revision>
  <dcterms:created xsi:type="dcterms:W3CDTF">2016-12-09T01:44:00Z</dcterms:created>
  <dcterms:modified xsi:type="dcterms:W3CDTF">2019-07-09T06:24:22Z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2052-11.1.0.8808</vt:lpwstr>
  </property>
</Properties>
</file>

<file path=docProps/thumbnail.jpeg>
</file>